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3400" cy="15125700"/>
  <p:notesSz cx="10693400" cy="151257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33" d="100"/>
          <a:sy n="33" d="100"/>
        </p:scale>
        <p:origin x="2304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19324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19324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19324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0692003" cy="1511998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166389" y="4776153"/>
            <a:ext cx="7526020" cy="10344150"/>
          </a:xfrm>
          <a:custGeom>
            <a:avLst/>
            <a:gdLst/>
            <a:ahLst/>
            <a:cxnLst/>
            <a:rect l="l" t="t" r="r" b="b"/>
            <a:pathLst>
              <a:path w="7526020" h="10344150">
                <a:moveTo>
                  <a:pt x="7525613" y="0"/>
                </a:moveTo>
                <a:lnTo>
                  <a:pt x="0" y="10343832"/>
                </a:lnTo>
                <a:lnTo>
                  <a:pt x="7525613" y="10343832"/>
                </a:lnTo>
                <a:lnTo>
                  <a:pt x="7525613" y="0"/>
                </a:lnTo>
                <a:close/>
              </a:path>
            </a:pathLst>
          </a:custGeom>
          <a:solidFill>
            <a:srgbClr val="E4E5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5691673" y="7629855"/>
            <a:ext cx="5000329" cy="74803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6766547" y="2379599"/>
            <a:ext cx="2155190" cy="253546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7325754" y="3224416"/>
            <a:ext cx="341069" cy="24587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8240115" y="3009951"/>
            <a:ext cx="82550" cy="123825"/>
          </a:xfrm>
          <a:custGeom>
            <a:avLst/>
            <a:gdLst/>
            <a:ahLst/>
            <a:cxnLst/>
            <a:rect l="l" t="t" r="r" b="b"/>
            <a:pathLst>
              <a:path w="82550" h="123825">
                <a:moveTo>
                  <a:pt x="0" y="0"/>
                </a:moveTo>
                <a:lnTo>
                  <a:pt x="13813" y="29207"/>
                </a:lnTo>
                <a:lnTo>
                  <a:pt x="27436" y="60064"/>
                </a:lnTo>
                <a:lnTo>
                  <a:pt x="40210" y="91750"/>
                </a:lnTo>
                <a:lnTo>
                  <a:pt x="51473" y="123444"/>
                </a:lnTo>
                <a:lnTo>
                  <a:pt x="57393" y="114799"/>
                </a:lnTo>
                <a:lnTo>
                  <a:pt x="64004" y="105992"/>
                </a:lnTo>
                <a:lnTo>
                  <a:pt x="72097" y="96878"/>
                </a:lnTo>
                <a:lnTo>
                  <a:pt x="82461" y="87312"/>
                </a:lnTo>
                <a:lnTo>
                  <a:pt x="73612" y="57941"/>
                </a:lnTo>
                <a:lnTo>
                  <a:pt x="58385" y="31259"/>
                </a:lnTo>
                <a:lnTo>
                  <a:pt x="34580" y="10776"/>
                </a:lnTo>
                <a:lnTo>
                  <a:pt x="0" y="0"/>
                </a:lnTo>
                <a:close/>
              </a:path>
            </a:pathLst>
          </a:custGeom>
          <a:solidFill>
            <a:srgbClr val="C3BD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8224521" y="3009684"/>
            <a:ext cx="67310" cy="123825"/>
          </a:xfrm>
          <a:custGeom>
            <a:avLst/>
            <a:gdLst/>
            <a:ahLst/>
            <a:cxnLst/>
            <a:rect l="l" t="t" r="r" b="b"/>
            <a:pathLst>
              <a:path w="67309" h="123825">
                <a:moveTo>
                  <a:pt x="15594" y="0"/>
                </a:moveTo>
                <a:lnTo>
                  <a:pt x="2469" y="27897"/>
                </a:lnTo>
                <a:lnTo>
                  <a:pt x="0" y="60007"/>
                </a:lnTo>
                <a:lnTo>
                  <a:pt x="7162" y="91422"/>
                </a:lnTo>
                <a:lnTo>
                  <a:pt x="22934" y="117233"/>
                </a:lnTo>
                <a:lnTo>
                  <a:pt x="67067" y="123583"/>
                </a:lnTo>
                <a:lnTo>
                  <a:pt x="56483" y="93106"/>
                </a:lnTo>
                <a:lnTo>
                  <a:pt x="43659" y="61472"/>
                </a:lnTo>
                <a:lnTo>
                  <a:pt x="29671" y="29998"/>
                </a:lnTo>
                <a:lnTo>
                  <a:pt x="1559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8172411" y="3057563"/>
            <a:ext cx="232410" cy="180340"/>
          </a:xfrm>
          <a:custGeom>
            <a:avLst/>
            <a:gdLst/>
            <a:ahLst/>
            <a:cxnLst/>
            <a:rect l="l" t="t" r="r" b="b"/>
            <a:pathLst>
              <a:path w="232409" h="180339">
                <a:moveTo>
                  <a:pt x="75133" y="69684"/>
                </a:moveTo>
                <a:lnTo>
                  <a:pt x="69329" y="60286"/>
                </a:lnTo>
                <a:lnTo>
                  <a:pt x="64020" y="50304"/>
                </a:lnTo>
                <a:lnTo>
                  <a:pt x="59359" y="40487"/>
                </a:lnTo>
                <a:lnTo>
                  <a:pt x="55549" y="31597"/>
                </a:lnTo>
                <a:lnTo>
                  <a:pt x="40132" y="30543"/>
                </a:lnTo>
                <a:lnTo>
                  <a:pt x="24650" y="32410"/>
                </a:lnTo>
                <a:lnTo>
                  <a:pt x="10718" y="37350"/>
                </a:lnTo>
                <a:lnTo>
                  <a:pt x="0" y="45491"/>
                </a:lnTo>
                <a:lnTo>
                  <a:pt x="75133" y="69684"/>
                </a:lnTo>
                <a:close/>
              </a:path>
              <a:path w="232409" h="180339">
                <a:moveTo>
                  <a:pt x="128752" y="125806"/>
                </a:moveTo>
                <a:lnTo>
                  <a:pt x="119176" y="75082"/>
                </a:lnTo>
                <a:lnTo>
                  <a:pt x="37973" y="179730"/>
                </a:lnTo>
                <a:lnTo>
                  <a:pt x="71437" y="174358"/>
                </a:lnTo>
                <a:lnTo>
                  <a:pt x="95973" y="162623"/>
                </a:lnTo>
                <a:lnTo>
                  <a:pt x="114185" y="145973"/>
                </a:lnTo>
                <a:lnTo>
                  <a:pt x="128752" y="125806"/>
                </a:lnTo>
                <a:close/>
              </a:path>
              <a:path w="232409" h="180339">
                <a:moveTo>
                  <a:pt x="231851" y="132651"/>
                </a:moveTo>
                <a:lnTo>
                  <a:pt x="228282" y="113588"/>
                </a:lnTo>
                <a:lnTo>
                  <a:pt x="215226" y="88582"/>
                </a:lnTo>
                <a:lnTo>
                  <a:pt x="190055" y="62318"/>
                </a:lnTo>
                <a:lnTo>
                  <a:pt x="164465" y="47701"/>
                </a:lnTo>
                <a:lnTo>
                  <a:pt x="179222" y="55473"/>
                </a:lnTo>
                <a:lnTo>
                  <a:pt x="191846" y="38252"/>
                </a:lnTo>
                <a:lnTo>
                  <a:pt x="196481" y="20078"/>
                </a:lnTo>
                <a:lnTo>
                  <a:pt x="196456" y="5727"/>
                </a:lnTo>
                <a:lnTo>
                  <a:pt x="195084" y="0"/>
                </a:lnTo>
                <a:lnTo>
                  <a:pt x="150596" y="39776"/>
                </a:lnTo>
                <a:lnTo>
                  <a:pt x="150164" y="39522"/>
                </a:lnTo>
                <a:lnTo>
                  <a:pt x="142062" y="45808"/>
                </a:lnTo>
                <a:lnTo>
                  <a:pt x="131406" y="58127"/>
                </a:lnTo>
                <a:lnTo>
                  <a:pt x="122428" y="70104"/>
                </a:lnTo>
                <a:lnTo>
                  <a:pt x="119354" y="75361"/>
                </a:lnTo>
                <a:lnTo>
                  <a:pt x="231851" y="132651"/>
                </a:lnTo>
                <a:close/>
              </a:path>
            </a:pathLst>
          </a:custGeom>
          <a:solidFill>
            <a:srgbClr val="C3BD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8010144" y="3054527"/>
            <a:ext cx="394335" cy="374015"/>
          </a:xfrm>
          <a:custGeom>
            <a:avLst/>
            <a:gdLst/>
            <a:ahLst/>
            <a:cxnLst/>
            <a:rect l="l" t="t" r="r" b="b"/>
            <a:pathLst>
              <a:path w="394334" h="374014">
                <a:moveTo>
                  <a:pt x="236778" y="72390"/>
                </a:moveTo>
                <a:lnTo>
                  <a:pt x="162267" y="48412"/>
                </a:lnTo>
                <a:lnTo>
                  <a:pt x="168033" y="62077"/>
                </a:lnTo>
                <a:lnTo>
                  <a:pt x="178498" y="75120"/>
                </a:lnTo>
                <a:lnTo>
                  <a:pt x="191401" y="86055"/>
                </a:lnTo>
                <a:lnTo>
                  <a:pt x="204482" y="93408"/>
                </a:lnTo>
                <a:lnTo>
                  <a:pt x="209308" y="89204"/>
                </a:lnTo>
                <a:lnTo>
                  <a:pt x="217385" y="82778"/>
                </a:lnTo>
                <a:lnTo>
                  <a:pt x="227076" y="76403"/>
                </a:lnTo>
                <a:lnTo>
                  <a:pt x="236778" y="72390"/>
                </a:lnTo>
                <a:close/>
              </a:path>
              <a:path w="394334" h="374014">
                <a:moveTo>
                  <a:pt x="357352" y="3035"/>
                </a:moveTo>
                <a:lnTo>
                  <a:pt x="343484" y="114"/>
                </a:lnTo>
                <a:lnTo>
                  <a:pt x="328714" y="0"/>
                </a:lnTo>
                <a:lnTo>
                  <a:pt x="314198" y="2628"/>
                </a:lnTo>
                <a:lnTo>
                  <a:pt x="301104" y="7924"/>
                </a:lnTo>
                <a:lnTo>
                  <a:pt x="304761" y="16764"/>
                </a:lnTo>
                <a:lnTo>
                  <a:pt x="307860" y="25971"/>
                </a:lnTo>
                <a:lnTo>
                  <a:pt x="312559" y="43103"/>
                </a:lnTo>
                <a:lnTo>
                  <a:pt x="357352" y="3035"/>
                </a:lnTo>
                <a:close/>
              </a:path>
              <a:path w="394334" h="374014">
                <a:moveTo>
                  <a:pt x="394208" y="135699"/>
                </a:moveTo>
                <a:lnTo>
                  <a:pt x="281266" y="78206"/>
                </a:lnTo>
                <a:lnTo>
                  <a:pt x="281305" y="78435"/>
                </a:lnTo>
                <a:lnTo>
                  <a:pt x="237312" y="72148"/>
                </a:lnTo>
                <a:lnTo>
                  <a:pt x="210223" y="97269"/>
                </a:lnTo>
                <a:lnTo>
                  <a:pt x="198996" y="132905"/>
                </a:lnTo>
                <a:lnTo>
                  <a:pt x="197700" y="165823"/>
                </a:lnTo>
                <a:lnTo>
                  <a:pt x="200469" y="182803"/>
                </a:lnTo>
                <a:lnTo>
                  <a:pt x="281330" y="78587"/>
                </a:lnTo>
                <a:lnTo>
                  <a:pt x="290715" y="129298"/>
                </a:lnTo>
                <a:lnTo>
                  <a:pt x="259029" y="165125"/>
                </a:lnTo>
                <a:lnTo>
                  <a:pt x="260032" y="206400"/>
                </a:lnTo>
                <a:lnTo>
                  <a:pt x="218592" y="266903"/>
                </a:lnTo>
                <a:lnTo>
                  <a:pt x="182562" y="287883"/>
                </a:lnTo>
                <a:lnTo>
                  <a:pt x="140601" y="303872"/>
                </a:lnTo>
                <a:lnTo>
                  <a:pt x="95923" y="315722"/>
                </a:lnTo>
                <a:lnTo>
                  <a:pt x="51701" y="324319"/>
                </a:lnTo>
                <a:lnTo>
                  <a:pt x="11188" y="330517"/>
                </a:lnTo>
                <a:lnTo>
                  <a:pt x="9677" y="342480"/>
                </a:lnTo>
                <a:lnTo>
                  <a:pt x="7010" y="353644"/>
                </a:lnTo>
                <a:lnTo>
                  <a:pt x="3644" y="364109"/>
                </a:lnTo>
                <a:lnTo>
                  <a:pt x="0" y="373976"/>
                </a:lnTo>
                <a:lnTo>
                  <a:pt x="11112" y="373430"/>
                </a:lnTo>
                <a:lnTo>
                  <a:pt x="64884" y="368490"/>
                </a:lnTo>
                <a:lnTo>
                  <a:pt x="142671" y="353288"/>
                </a:lnTo>
                <a:lnTo>
                  <a:pt x="183819" y="339877"/>
                </a:lnTo>
                <a:lnTo>
                  <a:pt x="222885" y="321564"/>
                </a:lnTo>
                <a:lnTo>
                  <a:pt x="257149" y="297561"/>
                </a:lnTo>
                <a:lnTo>
                  <a:pt x="283921" y="267106"/>
                </a:lnTo>
                <a:lnTo>
                  <a:pt x="300494" y="229400"/>
                </a:lnTo>
                <a:lnTo>
                  <a:pt x="304177" y="183680"/>
                </a:lnTo>
                <a:lnTo>
                  <a:pt x="292417" y="129857"/>
                </a:lnTo>
                <a:lnTo>
                  <a:pt x="311416" y="135928"/>
                </a:lnTo>
                <a:lnTo>
                  <a:pt x="341325" y="141808"/>
                </a:lnTo>
                <a:lnTo>
                  <a:pt x="371805" y="143027"/>
                </a:lnTo>
                <a:lnTo>
                  <a:pt x="394208" y="1356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7996948" y="3185237"/>
            <a:ext cx="353580" cy="27795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6849401" y="2534857"/>
            <a:ext cx="1979726" cy="2161794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1785772" y="2380196"/>
            <a:ext cx="3568065" cy="1191895"/>
          </a:xfrm>
          <a:custGeom>
            <a:avLst/>
            <a:gdLst/>
            <a:ahLst/>
            <a:cxnLst/>
            <a:rect l="l" t="t" r="r" b="b"/>
            <a:pathLst>
              <a:path w="3568065" h="1191895">
                <a:moveTo>
                  <a:pt x="3567531" y="0"/>
                </a:moveTo>
                <a:lnTo>
                  <a:pt x="0" y="0"/>
                </a:lnTo>
                <a:lnTo>
                  <a:pt x="0" y="1191806"/>
                </a:lnTo>
                <a:lnTo>
                  <a:pt x="3567531" y="1191806"/>
                </a:lnTo>
                <a:lnTo>
                  <a:pt x="35675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1785772" y="3572015"/>
            <a:ext cx="3568065" cy="1191895"/>
          </a:xfrm>
          <a:custGeom>
            <a:avLst/>
            <a:gdLst/>
            <a:ahLst/>
            <a:cxnLst/>
            <a:rect l="l" t="t" r="r" b="b"/>
            <a:pathLst>
              <a:path w="3568065" h="1191895">
                <a:moveTo>
                  <a:pt x="3567531" y="0"/>
                </a:moveTo>
                <a:lnTo>
                  <a:pt x="0" y="0"/>
                </a:lnTo>
                <a:lnTo>
                  <a:pt x="0" y="1191895"/>
                </a:lnTo>
                <a:lnTo>
                  <a:pt x="3567531" y="1191895"/>
                </a:lnTo>
                <a:lnTo>
                  <a:pt x="3567531" y="0"/>
                </a:lnTo>
                <a:close/>
              </a:path>
            </a:pathLst>
          </a:custGeom>
          <a:solidFill>
            <a:srgbClr val="DF24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84030" y="5777293"/>
            <a:ext cx="5398770" cy="20675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19324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5451" y="5200650"/>
            <a:ext cx="9144000" cy="18594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000" spc="150" dirty="0"/>
              <a:t>DOFINANSOWANO</a:t>
            </a:r>
            <a:r>
              <a:rPr lang="pl-PL" sz="3000" spc="150" dirty="0"/>
              <a:t> </a:t>
            </a:r>
            <a:r>
              <a:rPr sz="3000" spc="-270" dirty="0"/>
              <a:t>ZE </a:t>
            </a:r>
            <a:r>
              <a:rPr sz="3000" spc="80" dirty="0"/>
              <a:t>ŚRODKÓW</a:t>
            </a:r>
            <a:r>
              <a:rPr lang="pl-PL" sz="3000" spc="80" dirty="0"/>
              <a:t> FUNDUSZU SOLIDARNOŚCIOWEGO </a:t>
            </a:r>
            <a:br>
              <a:rPr lang="pl-PL" sz="3000" spc="80" dirty="0"/>
            </a:br>
            <a:r>
              <a:rPr lang="pl-PL" sz="3000" spc="80" dirty="0"/>
              <a:t>W RAMACH PROGRAMU MINISTRA RODZINY, PRACY I POLITYKI SPOŁECZNEJ</a:t>
            </a:r>
            <a:endParaRPr sz="3000" spc="100" dirty="0"/>
          </a:p>
        </p:txBody>
      </p:sp>
      <p:sp>
        <p:nvSpPr>
          <p:cNvPr id="4" name="object 4"/>
          <p:cNvSpPr txBox="1"/>
          <p:nvPr/>
        </p:nvSpPr>
        <p:spPr>
          <a:xfrm>
            <a:off x="3517900" y="10665674"/>
            <a:ext cx="4103092" cy="14234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000" b="1" spc="145" dirty="0">
                <a:solidFill>
                  <a:srgbClr val="19324C"/>
                </a:solidFill>
                <a:latin typeface="Arial"/>
                <a:cs typeface="Arial"/>
              </a:rPr>
              <a:t>DOFINANSOWANIE</a:t>
            </a:r>
            <a:endParaRPr lang="pl-PL" sz="3000" b="1" spc="145" dirty="0">
              <a:solidFill>
                <a:srgbClr val="19324C"/>
              </a:solidFill>
              <a:latin typeface="Arial"/>
              <a:cs typeface="Arial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lang="pl-PL" sz="3000" b="1" spc="145" dirty="0">
              <a:solidFill>
                <a:srgbClr val="19324C"/>
              </a:solidFill>
              <a:latin typeface="Arial"/>
              <a:cs typeface="Arial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pl-PL" sz="3000" b="1" spc="145" dirty="0">
                <a:solidFill>
                  <a:srgbClr val="19324C"/>
                </a:solidFill>
                <a:latin typeface="Arial"/>
                <a:cs typeface="Arial"/>
              </a:rPr>
              <a:t>1 938 000 ZŁ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745451" y="7791450"/>
            <a:ext cx="9144000" cy="21441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400" b="1" i="0">
                <a:solidFill>
                  <a:srgbClr val="19324C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pl-PL" sz="3400" kern="0" spc="100" dirty="0"/>
              <a:t>ASYSTENT OSOBISTY OSOBY </a:t>
            </a:r>
          </a:p>
          <a:p>
            <a:pPr marL="12700" algn="ctr">
              <a:spcBef>
                <a:spcPts val="100"/>
              </a:spcBef>
            </a:pPr>
            <a:r>
              <a:rPr lang="pl-PL" sz="3400" kern="0" spc="100" dirty="0"/>
              <a:t>Z NIEPEŁNOSPRAWNOŚCIĄ </a:t>
            </a:r>
          </a:p>
          <a:p>
            <a:pPr marL="12700" algn="ctr">
              <a:spcBef>
                <a:spcPts val="100"/>
              </a:spcBef>
            </a:pPr>
            <a:r>
              <a:rPr lang="pl-PL" sz="3400" kern="0" spc="100" dirty="0"/>
              <a:t>DLA ORGANIZACJI POZARZĄDOWYCH</a:t>
            </a:r>
          </a:p>
          <a:p>
            <a:pPr marL="12700" algn="ctr">
              <a:spcBef>
                <a:spcPts val="100"/>
              </a:spcBef>
            </a:pPr>
            <a:r>
              <a:rPr lang="pl-PL" sz="3400" kern="0" spc="100" dirty="0"/>
              <a:t>EDYCJA 2025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</TotalTime>
  <Words>31</Words>
  <Application>Microsoft Office PowerPoint</Application>
  <PresentationFormat>Niestandardowy</PresentationFormat>
  <Paragraphs>8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DOFINANSOWANO ZE ŚRODKÓW FUNDUSZU SOLIDARNOŚCIOWEGO  W RAMACH PROGRAMU MINISTRA RODZINY, PRACY I POLITYKI SPOŁECZNEJ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plakat_fundusz_celowy_420x297</dc:title>
  <dc:creator>AnaM</dc:creator>
  <cp:lastModifiedBy>Urszula Rymut</cp:lastModifiedBy>
  <cp:revision>5</cp:revision>
  <dcterms:created xsi:type="dcterms:W3CDTF">2021-01-13T10:18:10Z</dcterms:created>
  <dcterms:modified xsi:type="dcterms:W3CDTF">2025-01-02T21:22:44Z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2020-10-21T00:00:00Z</vt:filetime>
  </property>
  <property fmtid="{D5CDD505-2E9C-101B-9397-08002B2CF9AE}" pid="3" name="Creator">
    <vt:lpwstr>Adobe Illustrator 24.3 (Windows)</vt:lpwstr>
  </property>
  <property fmtid="{D5CDD505-2E9C-101B-9397-08002B2CF9AE}" pid="4" name="LastSaved">
    <vt:filetime>2021-01-13T00:00:00Z</vt:filetime>
  </property>
</Properties>
</file>